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70" r:id="rId2"/>
    <p:sldId id="368" r:id="rId3"/>
    <p:sldId id="369" r:id="rId4"/>
    <p:sldId id="256" r:id="rId5"/>
    <p:sldId id="257" r:id="rId6"/>
    <p:sldId id="259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8" r:id="rId56"/>
    <p:sldId id="309" r:id="rId57"/>
    <p:sldId id="310" r:id="rId58"/>
    <p:sldId id="307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8" r:id="rId75"/>
    <p:sldId id="326" r:id="rId76"/>
    <p:sldId id="327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291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844D8-0E5C-1A42-9E5D-64A1BCF6A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B86B72-9764-3B4C-B2BD-EF34257A85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01E6C-AA3D-2D40-A695-3790B50F2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B9C7-45C0-8F41-B54D-525EAE723683}" type="datetimeFigureOut">
              <a:rPr lang="en-US" smtClean="0"/>
              <a:t>7/17/25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897EA-2666-374C-937D-3DB32D467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81383-C554-9C41-AA40-F744751B4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A11B-C9BF-D44E-8F02-10ADBDCC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5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2FD30-2079-8946-BFCD-65285044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1F4F36-D6B8-064A-B0A7-16C4892BA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6C05E-A039-3E44-B54C-EDB97F99F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B9C7-45C0-8F41-B54D-525EAE723683}" type="datetimeFigureOut">
              <a:rPr lang="en-US" smtClean="0"/>
              <a:t>7/17/25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8B751-000F-8043-907F-51DDA00B2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348D1-CB5F-7448-85E0-704506656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A11B-C9BF-D44E-8F02-10ADBDCC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4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0A38DF-70B1-9342-9447-261E44266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C5219-8326-794E-B697-816D2AE489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D0280-BCDD-DF40-9D2E-BFEE135C8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B9C7-45C0-8F41-B54D-525EAE723683}" type="datetimeFigureOut">
              <a:rPr lang="en-US" smtClean="0"/>
              <a:t>7/17/25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456A4-DDEC-8848-B3AE-4CE4195E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D3046-743F-D94E-ABF5-0F3B7A46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A11B-C9BF-D44E-8F02-10ADBDCC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02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43984-CBD7-5246-A6D1-D17A067F9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C30AA-9B6F-9B4E-B418-0388F8411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CD25A-F01A-3D4A-BA18-426037C7F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B9C7-45C0-8F41-B54D-525EAE723683}" type="datetimeFigureOut">
              <a:rPr lang="en-US" smtClean="0"/>
              <a:t>7/17/25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5C625-D054-374B-825D-CB0051B1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00062-695F-6347-BF6D-935256266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A11B-C9BF-D44E-8F02-10ADBDCC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95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B8ABB-6DDA-0745-BC47-2771754D4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56DC1-BAFB-C141-B025-7A14B4B1B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A144F-16A6-054A-BAEF-5AC41585C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B9C7-45C0-8F41-B54D-525EAE723683}" type="datetimeFigureOut">
              <a:rPr lang="en-US" smtClean="0"/>
              <a:t>7/17/25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6B2E3-D40B-8B47-A725-A04831D5D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5F846-A746-894F-A0AD-ED9F0CDF8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A11B-C9BF-D44E-8F02-10ADBDCC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2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CE36E-6B6D-8545-BB65-D14A8213B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C30C8-287B-7643-90D4-D98032F50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082FD7-C631-5E45-BDE2-0B0DE190D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F3D9D-26D5-8042-9BEB-EBB5919FA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B9C7-45C0-8F41-B54D-525EAE723683}" type="datetimeFigureOut">
              <a:rPr lang="en-US" smtClean="0"/>
              <a:t>7/17/25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0F9166-3AB1-E64B-9573-AC3C7697C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36A09-08F6-8142-8F46-EB7590C8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A11B-C9BF-D44E-8F02-10ADBDCC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15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18542-9BB2-E141-A697-6120905B6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99D6C-29CE-4344-BDF0-C441BB41B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82DC09-E731-F34B-8C83-F573E35FA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D31579-ADEE-8B4C-8732-922FC3337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5628D7-5F26-364D-B552-B191CB85C5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8892C1-649C-3842-9CFE-00FF89BBB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B9C7-45C0-8F41-B54D-525EAE723683}" type="datetimeFigureOut">
              <a:rPr lang="en-US" smtClean="0"/>
              <a:t>7/17/25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FFDBC1-079A-CA4C-8073-5FC865D46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E7FC89-DEEE-AD49-9ABA-F9DD8A6E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A11B-C9BF-D44E-8F02-10ADBDCC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7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244B7-8E16-8D4B-A9CB-575D18161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3E863C-81BB-4643-8586-8F8D082F1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B9C7-45C0-8F41-B54D-525EAE723683}" type="datetimeFigureOut">
              <a:rPr lang="en-US" smtClean="0"/>
              <a:t>7/17/25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1D40EB-E26D-0C4B-B9C3-E6ED0CC50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38FE17-DEAB-0C42-BAA8-1D3EFEA6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A11B-C9BF-D44E-8F02-10ADBDCC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1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2E6990-E3E0-C842-90DB-4EE86884A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B9C7-45C0-8F41-B54D-525EAE723683}" type="datetimeFigureOut">
              <a:rPr lang="en-US" smtClean="0"/>
              <a:t>7/17/25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6B73AD-2FAC-7248-B162-A017739EF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238C6-46F0-384F-958D-20BE9C14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A11B-C9BF-D44E-8F02-10ADBDCC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80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F0FC7-9610-514A-AB9E-73AA600F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69D7B-684E-EB46-BE3C-F3C35B990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24089-8159-984D-9FBF-CBD1A60E9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5F2EA-A195-B043-B38D-F2B5915DA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B9C7-45C0-8F41-B54D-525EAE723683}" type="datetimeFigureOut">
              <a:rPr lang="en-US" smtClean="0"/>
              <a:t>7/17/25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17602D-7E82-A04A-8618-54D15826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27E1C-46E7-E445-914B-817AAC5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A11B-C9BF-D44E-8F02-10ADBDCC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6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0FCA8-17A4-2948-8A7F-D85CFE8A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CD63B3-0143-2C48-9F9A-AEA359CCEC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9856EA-793D-B54D-8A3F-C39CB87A6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2BEA2-94A9-ED43-8ECA-B0F4A37BA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B9C7-45C0-8F41-B54D-525EAE723683}" type="datetimeFigureOut">
              <a:rPr lang="en-US" smtClean="0"/>
              <a:t>7/17/25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9E6CE-7DAB-294F-B8B7-F0730F8EA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B08C6-2C06-1940-AA65-70F1CC3ED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A11B-C9BF-D44E-8F02-10ADBDCC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76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0D0E7B-DB45-1942-88BF-B4784373A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E735B-0F1C-B849-8C00-9F4BAA4F4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40178-351A-A940-94E8-6F838D89EF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3B9C7-45C0-8F41-B54D-525EAE723683}" type="datetimeFigureOut">
              <a:rPr lang="en-US" smtClean="0"/>
              <a:t>7/17/25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AC1E-67C4-E244-9558-8987A370FC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95741-284D-BB44-9872-4212A171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CA11B-C9BF-D44E-8F02-10ADBDCC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8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44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93255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5094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0423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511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466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8313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296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046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5084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3716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86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9998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8714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9718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193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4126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403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96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64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34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09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00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53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00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14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32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64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73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19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67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08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44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71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40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0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1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96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87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83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95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66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36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253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3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403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103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374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88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26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71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509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822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10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286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663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883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465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509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48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4513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686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34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2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428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522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759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556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271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266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18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8E1698-6FF1-7145-B1B5-F3E603221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978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922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726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929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557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60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080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640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406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523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95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71748B-E415-964C-974F-872270B67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392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265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051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720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030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868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969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532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757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38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00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97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731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718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632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045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814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125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62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798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19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42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4299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013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568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908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579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614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254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90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796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5454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43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0</Words>
  <Application>Microsoft Macintosh PowerPoint</Application>
  <PresentationFormat>Widescreen</PresentationFormat>
  <Paragraphs>0</Paragraphs>
  <Slides>115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Nic Swyer</cp:lastModifiedBy>
  <cp:revision>14</cp:revision>
  <dcterms:created xsi:type="dcterms:W3CDTF">2022-03-24T22:46:14Z</dcterms:created>
  <dcterms:modified xsi:type="dcterms:W3CDTF">2025-07-17T15:45:48Z</dcterms:modified>
</cp:coreProperties>
</file>